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87" r:id="rId3"/>
    <p:sldId id="25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28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4BD2FC-DA24-4ED4-B1DB-50BFDFE4F3C1}" type="datetimeFigureOut">
              <a:rPr lang="fr-FR" smtClean="0"/>
              <a:pPr/>
              <a:t>03/08/2013</a:t>
            </a:fld>
            <a:endParaRPr lang="fr-C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A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11FA29-19EB-4DEE-B9B0-4B8C12C9C4A1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7406640" cy="1472184"/>
          </a:xfrm>
        </p:spPr>
        <p:txBody>
          <a:bodyPr anchor="ctr" anchorCtr="1">
            <a:normAutofit fontScale="90000"/>
          </a:bodyPr>
          <a:lstStyle/>
          <a:p>
            <a:pPr algn="ctr"/>
            <a:r>
              <a:rPr lang="fr-CA" sz="8900" dirty="0" smtClean="0"/>
              <a:t>Combat des lettres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32136" y="3500438"/>
            <a:ext cx="6611864" cy="1101248"/>
          </a:xfrm>
        </p:spPr>
        <p:txBody>
          <a:bodyPr>
            <a:noAutofit/>
          </a:bodyPr>
          <a:lstStyle/>
          <a:p>
            <a:r>
              <a:rPr lang="fr-CA" sz="5400" dirty="0" smtClean="0">
                <a:solidFill>
                  <a:schemeClr val="accent1">
                    <a:lumMod val="50000"/>
                  </a:schemeClr>
                </a:solidFill>
              </a:rPr>
              <a:t>A, B, C … c’est parti!</a:t>
            </a:r>
            <a:endParaRPr lang="fr-CA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I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H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Y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Z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J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K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W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V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F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E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M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N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Y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X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O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P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Q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R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H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G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4348" y="1714488"/>
            <a:ext cx="4572032" cy="385765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CA" sz="8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fr-CA" sz="4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Essaie de nommer la lettre qui vient immédiatement avant ou après dans l’alphabet !</a:t>
            </a:r>
            <a:endParaRPr lang="fr-CA" sz="4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1072562">
            <a:off x="5929322" y="357166"/>
            <a:ext cx="857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fr-F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246572">
            <a:off x="7253593" y="1964454"/>
            <a:ext cx="820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7884" y="1714488"/>
            <a:ext cx="683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</a:t>
            </a:r>
            <a:endParaRPr lang="fr-F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00760" y="4214818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0696635">
            <a:off x="7324780" y="5563180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</a:t>
            </a:r>
            <a:endParaRPr lang="fr-F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15207" y="4000504"/>
            <a:ext cx="415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fr-F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9586" y="714356"/>
            <a:ext cx="638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  <a:endParaRPr lang="fr-FR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940754">
            <a:off x="5857884" y="5643578"/>
            <a:ext cx="739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20932025">
            <a:off x="6429388" y="2928934"/>
            <a:ext cx="797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 rot="854880">
            <a:off x="8178020" y="2979277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21086522">
            <a:off x="8001024" y="4500570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T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S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K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L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T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U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B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C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G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F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P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O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500166" y="714356"/>
            <a:ext cx="54292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BRAVO!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786058"/>
            <a:ext cx="396480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A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B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T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U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N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dirty="0" smtClean="0">
                <a:ln w="50800"/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X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Y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K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J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Avant </a:t>
            </a:r>
            <a:r>
              <a:rPr lang="fr-CA" sz="14000" dirty="0" smtClean="0"/>
              <a:t>__ S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R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35719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10400" dirty="0" smtClean="0"/>
              <a:t>Après </a:t>
            </a:r>
            <a:r>
              <a:rPr lang="fr-CA" sz="14000" dirty="0" smtClean="0"/>
              <a:t>C __</a:t>
            </a:r>
          </a:p>
          <a:p>
            <a:pPr algn="ctr">
              <a:buNone/>
            </a:pPr>
            <a:endParaRPr lang="fr-CA" sz="14000" dirty="0"/>
          </a:p>
        </p:txBody>
      </p:sp>
      <p:sp>
        <p:nvSpPr>
          <p:cNvPr id="5" name="Rectangle 4"/>
          <p:cNvSpPr/>
          <p:nvPr/>
        </p:nvSpPr>
        <p:spPr>
          <a:xfrm>
            <a:off x="3492624" y="3214686"/>
            <a:ext cx="22938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60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D</a:t>
            </a:r>
            <a:endParaRPr lang="fr-FR" sz="160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132</Words>
  <Application>Microsoft Office PowerPoint</Application>
  <PresentationFormat>Affichage à l'écran (4:3)</PresentationFormat>
  <Paragraphs>61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Solstice</vt:lpstr>
      <vt:lpstr>Combat des lettres </vt:lpstr>
      <vt:lpstr> Essaie de nommer la lettre qui vient immédiatement avant ou après dans l’alphabet !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</vt:vector>
  </TitlesOfParts>
  <Company>District scolaire 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 de tables o et 1</dc:title>
  <dc:creator>sylvie.clavette</dc:creator>
  <cp:lastModifiedBy>Michelle.Poirier</cp:lastModifiedBy>
  <cp:revision>10</cp:revision>
  <dcterms:created xsi:type="dcterms:W3CDTF">2009-10-06T19:44:43Z</dcterms:created>
  <dcterms:modified xsi:type="dcterms:W3CDTF">2013-08-03T15:25:27Z</dcterms:modified>
</cp:coreProperties>
</file>